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735166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coldest days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to put on more clothes and cut down on outdoor activities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 and doing some exercise will also do us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cold is nothing to be afraid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all,“Winter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come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spring far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60700" algn="l"/>
                <a:tab pos="5581015" algn="l"/>
                <a:tab pos="855154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考查形容词辨析。句意：随着最寒冷的日子到来，人们很容易生病。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贫穷的；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年老的；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生病的；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better to put on more clothes and cut down on outdoor activities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和常识可知，寒冷的天气容易使人身体抵抗力下降，从而生病，应添衣并减少室外活动。故选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3214886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coldest days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to put on more clothes and cut down on outdoor activities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 and doing some exercise will also do us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cold is nothing to be afraid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all,“Winter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come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spring far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60700" algn="l"/>
                <a:tab pos="5581015" algn="l"/>
                <a:tab pos="85515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sleep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724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559094" y="5661501"/>
            <a:ext cx="428625" cy="337185"/>
          </a:xfrm>
          <a:prstGeom prst="rect">
            <a:avLst/>
          </a:prstGeom>
        </p:spPr>
      </p:pic>
      <p:sp>
        <p:nvSpPr>
          <p:cNvPr id="6" name="内容占位符 10"/>
          <p:cNvSpPr txBox="1"/>
          <p:nvPr/>
        </p:nvSpPr>
        <p:spPr bwMode="auto">
          <a:xfrm>
            <a:off x="397684" y="3501226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考查非谓语动词。句意：好好睡觉并且做一些运动对我们也有好处。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睡觉，动词原形；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为动名词形式；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sleep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为动词不定式；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为第三人称单数形式。根据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doing some exercise”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“doing some exercise”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是并列结构，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在句中作主语，要用动名词形式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动名词作主语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谓语动词用三单形式</a:t>
            </a:r>
            <a:endParaRPr lang="zh-CN" altLang="zh-CN" sz="9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759502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coldest days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to put on more clothes and cut down on outdoor activities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 and doing some exercise will also do us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cold is nothing to be afraid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all,“Winter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come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spring far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60700" algn="l"/>
                <a:tab pos="5581015" algn="l"/>
                <a:tab pos="85515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/>
          <p:nvPr/>
        </p:nvSpPr>
        <p:spPr bwMode="auto">
          <a:xfrm>
            <a:off x="352746" y="358246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考查词义辨析。句意：冬天来了，春天还会远吗？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周围；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apart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分离；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离开。固定短语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 away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遥远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，此处表达春天距离现在不远的意思。故选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312813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564" y="908720"/>
            <a:ext cx="10591285" cy="1159316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204680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主要介绍了中国的冬至这一节气以及人们在这个节日里的庆祝活动。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759502" y="256490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137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Winter Solstice is called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Dongzhi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shares the same date as the rest of the Northern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Hemisphere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calendar,it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22nd of its 24 solar terms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Dongzhi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important festival for the Chinese when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coldest days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saying,it’s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“more important” than Chinese New Year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060700" algn="l"/>
                <a:tab pos="5581015" algn="l"/>
                <a:tab pos="855154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 for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723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774359" y="4581653"/>
            <a:ext cx="438150" cy="344805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262429" y="3141221"/>
            <a:ext cx="11485848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考查动词短语辨析。句意：冬至对中国人来说是一个重要的节日，那时人们要为一年中最寒冷的日子做准备。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 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付款；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 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代表；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 for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做准备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coldest days of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the year”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和常识可知，冬至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preparations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意味着寒冷日子的来临，人们需要为抵御寒冷做准备。故选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3214886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major festival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celebrated with a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Dongzhi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people in different parts of the country prefer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do without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fact,eating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almost every major festival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northerners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also enjoy a bowl of hot mutton soup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羊肉汤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60700" algn="l"/>
                <a:tab pos="5581015" algn="l"/>
                <a:tab pos="855154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41490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考查副词辨析。句意：在中国，一个重大节日总是会以一顿大餐来庆祝。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always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seldom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hardly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“with a big meal”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和常识可知，在中国重大节日通常都是以大餐庆祝的，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always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符合这种传统。故选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3214886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major festival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celebrated with a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Dongzhi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people in different parts of the country prefer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do without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fact,eating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almost every major festival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northerners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also enjoy a bowl of hot mutton soup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羊肉汤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60700" algn="l"/>
                <a:tab pos="5581015" algn="l"/>
                <a:tab pos="85515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407300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考查形容词辨析。句意：冬至也不例外，尽管中国不同地区的人们更喜欢不同的食物。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受欢迎的；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舒适的。根据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major festival is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celebrated with a big meal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Dongzhi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可知，重大节日会以大餐庆祝，此处指冬至也遵循这个情况。故选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735166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major festival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celebrated with a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Dongzhi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people in different parts of the country prefer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do without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fact,eating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almost every major festival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northerners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also enjoy a bowl of hot mutton soup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羊肉汤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60700" algn="l"/>
                <a:tab pos="5581015" algn="l"/>
                <a:tab pos="85515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考查名词辨析。句意：事实上，对北方人来说，吃饺子几乎在每个重大节日都是一种传统。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象征；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north, people can’t do without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和常识可知，在重大节日里吃饺子是北方的传统。故选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299596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21505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major festival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celebrated with a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Dongzhi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people in different parts of the country prefer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do without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fact,eating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almost every major festival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northerners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also enjoy a bowl of hot mutton soup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羊肉汤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060700" algn="l"/>
                <a:tab pos="5581015" algn="l"/>
                <a:tab pos="85515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左.eps" descr="id:2147487242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1774089" y="4653591"/>
            <a:ext cx="419100" cy="329565"/>
          </a:xfrm>
          <a:prstGeom prst="rect">
            <a:avLst/>
          </a:prstGeom>
        </p:spPr>
      </p:pic>
      <p:sp>
        <p:nvSpPr>
          <p:cNvPr id="6" name="内容占位符 6"/>
          <p:cNvSpPr txBox="1"/>
          <p:nvPr/>
        </p:nvSpPr>
        <p:spPr bwMode="auto">
          <a:xfrm>
            <a:off x="262048" y="3645749"/>
            <a:ext cx="11485848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考查动词短语辨析。句意：除此之外，许多人也喜欢喝一碗热羊肉汤来暖和身子。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 up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使暖和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endParaRPr lang="en-US" altLang="zh-CN" b="1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warm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可作动词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使暖和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还可以作形容词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温暖的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 up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熬夜；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起床；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up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占据（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空间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bowl of hot mutton soup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羊肉汤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可知，冬天喝热羊肉汤的目的是让身体暖和起来。故选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8759502" y="306896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21505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climate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milder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noodles are therefore the most common dishes for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other options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Zhejiang,people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cook eggs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longans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龙眼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red dates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some cities and towns along the Yangtze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cook glutinous rice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糯米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red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case,the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for the festival must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060700" algn="l"/>
                <a:tab pos="5581015" algn="l"/>
                <a:tab pos="855154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7"/>
          <p:cNvSpPr txBox="1"/>
          <p:nvPr/>
        </p:nvSpPr>
        <p:spPr bwMode="auto">
          <a:xfrm>
            <a:off x="360854" y="3717032"/>
            <a:ext cx="11485848" cy="244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考查词汇辨析。句意：例如，在浙江，人们用龙眼和红枣煮鸡蛋。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然而，表转折；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例如，后接多个例子且不用逗号隔开；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像，作介词，后接名词等；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例如，通常用于句首，后常用逗号隔开。根据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there are other options too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Zhejiang, people cook eggs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可知，此处是引出浙江地区冬至食物的一个例子，且用逗号隔开了，要用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3214886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climate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milder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noodles are therefore the most common dishes for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other options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Zhejiang,people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cook eggs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longans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龙眼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red dates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some cities and towns along the Yangtze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cook glutinous rice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糯米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red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case,the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for the festival must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60700" algn="l"/>
                <a:tab pos="5581015" algn="l"/>
                <a:tab pos="85515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expensive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8"/>
          <p:cNvSpPr txBox="1"/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考查形容词辨析。句意：无论如何，节日的食物必须是健康的。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昂贵的。根据文中提到的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”“hot mutton soup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羊肉汤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“noodles”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等食物可知，这些都是比较健康的饮食。故选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5549</Words>
  <Application>WPS 演示</Application>
  <PresentationFormat>自定义</PresentationFormat>
  <Paragraphs>82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470</cp:revision>
  <dcterms:created xsi:type="dcterms:W3CDTF">2020-11-06T05:24:00Z</dcterms:created>
  <dcterms:modified xsi:type="dcterms:W3CDTF">2025-09-22T02:18:00Z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0D660F6CDA174E3194E0DF637FB323B4_12</vt:lpwstr>
  </property>
</Properties>
</file>